
<file path=[Content_Types].xml><?xml version="1.0" encoding="utf-8"?>
<Types xmlns="http://schemas.openxmlformats.org/package/2006/content-types">
  <Override PartName="/ppt/notesSlides/notesSlide5.xml" ContentType="application/vnd.openxmlformats-officedocument.presentationml.notesSlide+xml"/>
  <Override PartName="/ppt/slideLayouts/slideLayout1.xml" ContentType="application/vnd.openxmlformats-officedocument.presentationml.slideLayout+xml"/>
  <Default Extension="png" ContentType="image/png"/>
  <Default Extension="rels" ContentType="application/vnd.openxmlformats-package.relationships+xml"/>
  <Default Extension="jpeg" ContentType="image/jpeg"/>
  <Default Extension="xml" ContentType="application/xml"/>
  <Override PartName="/ppt/slides/slide9.xml" ContentType="application/vnd.openxmlformats-officedocument.presentationml.slide+xml"/>
  <Override PartName="/ppt/notesSlides/notesSlide3.xml" ContentType="application/vnd.openxmlformats-officedocument.presentationml.notesSlide+xml"/>
  <Override PartName="/ppt/notesSlides/notesSlide10.xml" ContentType="application/vnd.openxmlformats-officedocument.presentationml.notesSlide+xml"/>
  <Override PartName="/ppt/tableStyles.xml" ContentType="application/vnd.openxmlformats-officedocument.presentationml.tableStyles+xml"/>
  <Override PartName="/ppt/slideLayouts/slideLayout8.xml" ContentType="application/vnd.openxmlformats-officedocument.presentationml.slideLayout+xml"/>
  <Override PartName="/ppt/slides/slide7.xml" ContentType="application/vnd.openxmlformats-officedocument.presentationml.slide+xml"/>
  <Override PartName="/ppt/notesSlides/notesSlide1.xml" ContentType="application/vnd.openxmlformats-officedocument.presentationml.notesSlide+xml"/>
  <Override PartName="/ppt/notesSlides/notesSlide8.xml" ContentType="application/vnd.openxmlformats-officedocument.presentationml.notesSlide+xml"/>
  <Override PartName="/ppt/commentAuthors.xml" ContentType="application/vnd.openxmlformats-officedocument.presentationml.commentAuthors+xml"/>
  <Override PartName="/ppt/slideLayouts/slideLayout6.xml" ContentType="application/vnd.openxmlformats-officedocument.presentationml.slideLayout+xml"/>
  <Override PartName="/ppt/slides/slide5.xml" ContentType="application/vnd.openxmlformats-officedocument.presentationml.slide+xml"/>
  <Override PartName="/ppt/theme/theme2.xml" ContentType="application/vnd.openxmlformats-officedocument.theme+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s/slide3.xml" ContentType="application/vnd.openxmlformats-officedocument.presentationml.slide+xml"/>
  <Override PartName="/ppt/slideLayouts/slideLayout10.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notesSlides/notesSlide6.xml" ContentType="application/vnd.openxmlformats-officedocument.presentationml.notesSlide+xml"/>
  <Override PartName="/ppt/slideLayouts/slideLayout2.xml" ContentType="application/vnd.openxmlformats-officedocument.presentationml.slideLayout+xml"/>
  <Override PartName="/ppt/slides/slide1.xml" ContentType="application/vnd.openxmlformats-officedocument.presentationml.slide+xml"/>
  <Default Extension="bin" ContentType="application/vnd.openxmlformats-officedocument.presentationml.printerSettings"/>
  <Override PartName="/ppt/notesSlides/notesSlide4.xml" ContentType="application/vnd.openxmlformats-officedocument.presentationml.notesSlide+xml"/>
  <Override PartName="/ppt/slides/slide10.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8.xml" ContentType="application/vnd.openxmlformats-officedocument.presentationml.slide+xml"/>
  <Override PartName="/ppt/presentation.xml" ContentType="application/vnd.openxmlformats-officedocument.presentationml.presentation.main+xml"/>
  <Override PartName="/ppt/notesSlides/notesSlide2.xml" ContentType="application/vnd.openxmlformats-officedocument.presentationml.notesSlide+xml"/>
  <Override PartName="/ppt/notesSlides/notesSlide9.xml" ContentType="application/vnd.openxmlformats-officedocument.presentationml.notesSlide+xml"/>
  <Override PartName="/ppt/slideLayouts/slideLayout7.xml" ContentType="application/vnd.openxmlformats-officedocument.presentationml.slideLayout+xml"/>
  <Override PartName="/ppt/slides/slide6.xml" ContentType="application/vnd.openxmlformats-officedocument.presentationml.slide+xml"/>
  <Override PartName="/ppt/notesMasters/notesMaster1.xml" ContentType="application/vnd.openxmlformats-officedocument.presentationml.notesMaster+xml"/>
  <Override PartName="/ppt/slideLayouts/slideLayout5.xml" ContentType="application/vnd.openxmlformats-officedocument.presentationml.slideLayout+xml"/>
  <Override PartName="/ppt/slides/slide4.xml" ContentType="application/vnd.openxmlformats-officedocument.presentationml.slide+xml"/>
  <Override PartName="/ppt/slideLayouts/slideLayout11.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notesSlides/notesSlide7.xml" ContentType="application/vnd.openxmlformats-officedocument.presentationml.notesSlide+xml"/>
  <Override PartName="/ppt/slideLayouts/slideLayout3.xml" ContentType="application/vnd.openxmlformats-officedocument.presentationml.slideLayout+xml"/>
  <Override PartName="/ppt/slides/slide2.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p:sldMasterIdLst>
    <p:sldMasterId id="2147483660"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mAuthor id="0" name="Nathan" initials="N" lastIdx="6" clrIdx="0"/>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14706" autoAdjust="0"/>
    <p:restoredTop sz="81575" autoAdjust="0"/>
  </p:normalViewPr>
  <p:slideViewPr>
    <p:cSldViewPr>
      <p:cViewPr varScale="1">
        <p:scale>
          <a:sx n="98" d="100"/>
          <a:sy n="98" d="100"/>
        </p:scale>
        <p:origin x="-1224" y="-11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interSettings" Target="printerSettings/printerSettings1.bin"/><Relationship Id="rId14" Type="http://schemas.openxmlformats.org/officeDocument/2006/relationships/commentAuthors" Target="commentAuthors.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6136062-E52F-49A2-9705-1FD2C15B584E}" type="datetimeFigureOut">
              <a:rPr lang="en-US" smtClean="0"/>
              <a:pPr/>
              <a:t>2/27/11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E4F80EF-242E-4F2B-BB95-3613CB60877B}"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It covers a lot</a:t>
            </a:r>
            <a:r>
              <a:rPr lang="en-US" baseline="0" dirty="0" smtClean="0"/>
              <a:t> of good stuff. Keep in mind that you only have 6-7 minutes though, and with 10 slides, that’s 1.5 slides a minute.</a:t>
            </a:r>
          </a:p>
          <a:p>
            <a:endParaRPr lang="en-US" baseline="0" dirty="0" smtClean="0"/>
          </a:p>
          <a:p>
            <a:r>
              <a:rPr lang="en-US" baseline="0" dirty="0" smtClean="0"/>
              <a:t>If you need more time, you could probably take out a few of the smaller aspects of the project (they don’t need to know every single </a:t>
            </a:r>
            <a:r>
              <a:rPr lang="en-US" baseline="0" smtClean="0"/>
              <a:t>detail like we do…)</a:t>
            </a:r>
            <a:endParaRPr lang="en-US" dirty="0"/>
          </a:p>
        </p:txBody>
      </p:sp>
      <p:sp>
        <p:nvSpPr>
          <p:cNvPr id="4" name="Slide Number Placeholder 3"/>
          <p:cNvSpPr>
            <a:spLocks noGrp="1"/>
          </p:cNvSpPr>
          <p:nvPr>
            <p:ph type="sldNum" sz="quarter" idx="10"/>
          </p:nvPr>
        </p:nvSpPr>
        <p:spPr/>
        <p:txBody>
          <a:bodyPr/>
          <a:lstStyle/>
          <a:p>
            <a:fld id="{1E4F80EF-242E-4F2B-BB95-3613CB60877B}"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 wouldn’t include the deliverable goal as I</a:t>
            </a:r>
            <a:r>
              <a:rPr lang="en-US" baseline="0" dirty="0" smtClean="0"/>
              <a:t> didn’t see it mentioned before (although you could be planning on verbally mentioning it…)</a:t>
            </a:r>
          </a:p>
          <a:p>
            <a:endParaRPr lang="en-US" baseline="0" dirty="0" smtClean="0"/>
          </a:p>
          <a:p>
            <a:r>
              <a:rPr lang="en-US" baseline="0" dirty="0" smtClean="0"/>
              <a:t>Watch capitalization and punctuation consistency (this slide and others</a:t>
            </a:r>
            <a:r>
              <a:rPr lang="en-US" baseline="0" dirty="0" smtClean="0"/>
              <a:t>)</a:t>
            </a:r>
          </a:p>
          <a:p>
            <a:endParaRPr lang="en-US" baseline="0" dirty="0" smtClean="0"/>
          </a:p>
          <a:p>
            <a:r>
              <a:rPr lang="en-US" baseline="0" dirty="0" smtClean="0"/>
              <a:t>Kendrick: Scratch the deliverable thing in the summary, this is not something our audience needs to know as this is an in-team goal. Focus on our design decisions. Overall comments: Focus this presentation down onto the design decisions and progress that we have made, cut some of the fluff and make the slides meaningful to the audience.</a:t>
            </a:r>
            <a:endParaRPr lang="en-US" dirty="0"/>
          </a:p>
        </p:txBody>
      </p:sp>
      <p:sp>
        <p:nvSpPr>
          <p:cNvPr id="4" name="Slide Number Placeholder 3"/>
          <p:cNvSpPr>
            <a:spLocks noGrp="1"/>
          </p:cNvSpPr>
          <p:nvPr>
            <p:ph type="sldNum" sz="quarter" idx="10"/>
          </p:nvPr>
        </p:nvSpPr>
        <p:spPr/>
        <p:txBody>
          <a:bodyPr/>
          <a:lstStyle/>
          <a:p>
            <a:fld id="{1E4F80EF-242E-4F2B-BB95-3613CB60877B}" type="slidenum">
              <a:rPr lang="en-US" smtClean="0"/>
              <a:pPr/>
              <a:t>10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Kendrick:</a:t>
            </a:r>
            <a:r>
              <a:rPr lang="en-US" baseline="0" dirty="0" smtClean="0"/>
              <a:t> </a:t>
            </a:r>
            <a:r>
              <a:rPr lang="en-US" dirty="0" smtClean="0"/>
              <a:t>Do we really need this slide anymore? Maybe incorporate it into the title slide (change the</a:t>
            </a:r>
            <a:r>
              <a:rPr lang="en-US" baseline="0" dirty="0" smtClean="0"/>
              <a:t> presentation theme if you have to).</a:t>
            </a:r>
            <a:endParaRPr lang="en-US" dirty="0"/>
          </a:p>
        </p:txBody>
      </p:sp>
      <p:sp>
        <p:nvSpPr>
          <p:cNvPr id="4" name="Slide Number Placeholder 3"/>
          <p:cNvSpPr>
            <a:spLocks noGrp="1"/>
          </p:cNvSpPr>
          <p:nvPr>
            <p:ph type="sldNum" sz="quarter" idx="10"/>
          </p:nvPr>
        </p:nvSpPr>
        <p:spPr/>
        <p:txBody>
          <a:bodyPr/>
          <a:lstStyle/>
          <a:p>
            <a:fld id="{1E4F80EF-242E-4F2B-BB95-3613CB60877B}"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Overview of schedule</a:t>
            </a:r>
            <a:r>
              <a:rPr lang="en-US" baseline="0" dirty="0" smtClean="0"/>
              <a:t> and in progress tasks could be combined into one slide. Possibly consider using a helpful table or graphic (maybe from our Gantt chart)?</a:t>
            </a:r>
            <a:endParaRPr lang="en-US" dirty="0"/>
          </a:p>
        </p:txBody>
      </p:sp>
      <p:sp>
        <p:nvSpPr>
          <p:cNvPr id="4" name="Slide Number Placeholder 3"/>
          <p:cNvSpPr>
            <a:spLocks noGrp="1"/>
          </p:cNvSpPr>
          <p:nvPr>
            <p:ph type="sldNum" sz="quarter" idx="10"/>
          </p:nvPr>
        </p:nvSpPr>
        <p:spPr/>
        <p:txBody>
          <a:bodyPr/>
          <a:lstStyle/>
          <a:p>
            <a:fld id="{1E4F80EF-242E-4F2B-BB95-3613CB60877B}"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Nate:</a:t>
            </a:r>
            <a:r>
              <a:rPr lang="en-US" baseline="0" dirty="0" smtClean="0"/>
              <a:t> </a:t>
            </a:r>
            <a:r>
              <a:rPr lang="en-US" dirty="0" smtClean="0"/>
              <a:t>Circuit </a:t>
            </a:r>
            <a:r>
              <a:rPr lang="en-US" dirty="0" smtClean="0"/>
              <a:t>by circuit is One</a:t>
            </a:r>
            <a:r>
              <a:rPr lang="en-US" baseline="0" dirty="0" smtClean="0"/>
              <a:t> of our goals, but not the only one – might want to make that </a:t>
            </a:r>
            <a:r>
              <a:rPr lang="en-US" baseline="0" dirty="0" smtClean="0"/>
              <a:t>clear</a:t>
            </a:r>
          </a:p>
          <a:p>
            <a:endParaRPr lang="en-US" baseline="0" dirty="0" smtClean="0"/>
          </a:p>
          <a:p>
            <a:r>
              <a:rPr lang="en-US" baseline="0" dirty="0" smtClean="0"/>
              <a:t>Kendrick: I think they know this, lets ditch the text (you can still describe it) and put a system diagram in here instead, focus this back onto the technical side of things while maintaining the big picture. Lets show that we have some technical prowess here </a:t>
            </a:r>
            <a:r>
              <a:rPr lang="en-US" baseline="0" dirty="0" err="1" smtClean="0">
                <a:sym typeface="Wingdings"/>
              </a:rPr>
              <a:t></a:t>
            </a:r>
            <a:endParaRPr lang="en-US" dirty="0"/>
          </a:p>
        </p:txBody>
      </p:sp>
      <p:sp>
        <p:nvSpPr>
          <p:cNvPr id="4" name="Slide Number Placeholder 3"/>
          <p:cNvSpPr>
            <a:spLocks noGrp="1"/>
          </p:cNvSpPr>
          <p:nvPr>
            <p:ph type="sldNum" sz="quarter" idx="10"/>
          </p:nvPr>
        </p:nvSpPr>
        <p:spPr/>
        <p:txBody>
          <a:bodyPr/>
          <a:lstStyle/>
          <a:p>
            <a:fld id="{1E4F80EF-242E-4F2B-BB95-3613CB60877B}"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Nate: Not </a:t>
            </a:r>
            <a:r>
              <a:rPr lang="en-US" dirty="0" smtClean="0"/>
              <a:t>sure how the first bullet relates to our</a:t>
            </a:r>
            <a:r>
              <a:rPr lang="en-US" baseline="0" dirty="0" smtClean="0"/>
              <a:t> schedule, unless you mean to say that we’re parallelizing our work</a:t>
            </a:r>
            <a:r>
              <a:rPr lang="en-US" baseline="0" dirty="0" smtClean="0"/>
              <a:t>?</a:t>
            </a:r>
          </a:p>
          <a:p>
            <a:endParaRPr lang="en-US" baseline="0" dirty="0" smtClean="0"/>
          </a:p>
          <a:p>
            <a:r>
              <a:rPr lang="en-US" dirty="0" smtClean="0"/>
              <a:t>Kendrick: I think we have some deadlines set for ourselves, lets maybe discuss some of those? Also, axe some text, short</a:t>
            </a:r>
            <a:r>
              <a:rPr lang="en-US" baseline="0" dirty="0" smtClean="0"/>
              <a:t> descriptions, say the text use the slides for graphics.</a:t>
            </a:r>
            <a:endParaRPr lang="en-US" dirty="0"/>
          </a:p>
        </p:txBody>
      </p:sp>
      <p:sp>
        <p:nvSpPr>
          <p:cNvPr id="4" name="Slide Number Placeholder 3"/>
          <p:cNvSpPr>
            <a:spLocks noGrp="1"/>
          </p:cNvSpPr>
          <p:nvPr>
            <p:ph type="sldNum" sz="quarter" idx="10"/>
          </p:nvPr>
        </p:nvSpPr>
        <p:spPr/>
        <p:txBody>
          <a:bodyPr/>
          <a:lstStyle/>
          <a:p>
            <a:fld id="{1E4F80EF-242E-4F2B-BB95-3613CB60877B}"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Nate: I </a:t>
            </a:r>
            <a:r>
              <a:rPr lang="en-US" dirty="0" smtClean="0"/>
              <a:t>could be wrong, but </a:t>
            </a:r>
            <a:r>
              <a:rPr lang="en-US" dirty="0" err="1" smtClean="0"/>
              <a:t>moodle</a:t>
            </a:r>
            <a:r>
              <a:rPr lang="en-US" dirty="0" smtClean="0"/>
              <a:t> sounds</a:t>
            </a:r>
            <a:r>
              <a:rPr lang="en-US" baseline="0" dirty="0" smtClean="0"/>
              <a:t> like design decisions should be a big part of the presentation. If that’s true, then following what appears to be your style, this slide should have more text</a:t>
            </a:r>
            <a:r>
              <a:rPr lang="en-US" baseline="0" dirty="0" smtClean="0"/>
              <a:t>.</a:t>
            </a:r>
          </a:p>
          <a:p>
            <a:endParaRPr lang="en-US" baseline="0" dirty="0" smtClean="0"/>
          </a:p>
          <a:p>
            <a:r>
              <a:rPr lang="en-US" baseline="0" dirty="0" smtClean="0"/>
              <a:t>Kendrick: Needs more content, maybe 2-3 slides on this topic, cut some of the other fluff. Lets show some detailed system diagrams here maybe? I think we decided that we needed some power supplies? I’d say that was a fairly major decision. Keep this specific, not general. For example: we decided that we were going to use solid state relays for their switching capabilities, now lets show how they are going to be used. Which microprocessors did we select and why? What were our major concerns with each of </a:t>
            </a:r>
            <a:r>
              <a:rPr lang="en-US" baseline="0" smtClean="0"/>
              <a:t>these decisions?</a:t>
            </a:r>
            <a:endParaRPr lang="en-US" dirty="0"/>
          </a:p>
        </p:txBody>
      </p:sp>
      <p:sp>
        <p:nvSpPr>
          <p:cNvPr id="4" name="Slide Number Placeholder 3"/>
          <p:cNvSpPr>
            <a:spLocks noGrp="1"/>
          </p:cNvSpPr>
          <p:nvPr>
            <p:ph type="sldNum" sz="quarter" idx="10"/>
          </p:nvPr>
        </p:nvSpPr>
        <p:spPr/>
        <p:txBody>
          <a:bodyPr/>
          <a:lstStyle/>
          <a:p>
            <a:fld id="{1E4F80EF-242E-4F2B-BB95-3613CB60877B}"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Kendrick: Need to</a:t>
            </a:r>
            <a:r>
              <a:rPr lang="en-US" baseline="0" dirty="0" smtClean="0"/>
              <a:t> add MSP430 stuff– 1. MSPGCC 4.X compiled so we can now compile (and debug) code for the MSP430, 2. Demoed capability to read from the ADC in the MSP430, still need to interpret results… binary measurement -&gt; voltage. Also, haven’t we reported successful testing of the analog inputs before? Also, PPFS completion…yeah that was an accomplishment but everyone did that, it’s a class deadline, lets focus on technical progress of the project. Didn’t you (Amy) design a power supply PCB?</a:t>
            </a:r>
            <a:endParaRPr lang="en-US" dirty="0"/>
          </a:p>
        </p:txBody>
      </p:sp>
      <p:sp>
        <p:nvSpPr>
          <p:cNvPr id="4" name="Slide Number Placeholder 3"/>
          <p:cNvSpPr>
            <a:spLocks noGrp="1"/>
          </p:cNvSpPr>
          <p:nvPr>
            <p:ph type="sldNum" sz="quarter" idx="10"/>
          </p:nvPr>
        </p:nvSpPr>
        <p:spPr/>
        <p:txBody>
          <a:bodyPr/>
          <a:lstStyle/>
          <a:p>
            <a:fld id="{1E4F80EF-242E-4F2B-BB95-3613CB60877B}"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Kendrick: MSP430 – LCD display driver and ADC</a:t>
            </a:r>
            <a:r>
              <a:rPr lang="en-US" baseline="0" dirty="0" smtClean="0"/>
              <a:t> ISR. Also “Solid state relays – Breakers” is extremely ambiguous and vague --- lets get some SPECIFIC tasks with descriptions that we can measurably look at in our next presentation, remember </a:t>
            </a:r>
            <a:r>
              <a:rPr lang="en-US" baseline="0" dirty="0" err="1" smtClean="0"/>
              <a:t>Neisen’s</a:t>
            </a:r>
            <a:r>
              <a:rPr lang="en-US" baseline="0" dirty="0" smtClean="0"/>
              <a:t> SMART acronym: Specific Measureable Attainable Realistic Time-oriented. We want to be able to look back to this presentation next time and specifically state what has changed.</a:t>
            </a:r>
            <a:endParaRPr lang="en-US" dirty="0"/>
          </a:p>
        </p:txBody>
      </p:sp>
      <p:sp>
        <p:nvSpPr>
          <p:cNvPr id="4" name="Slide Number Placeholder 3"/>
          <p:cNvSpPr>
            <a:spLocks noGrp="1"/>
          </p:cNvSpPr>
          <p:nvPr>
            <p:ph type="sldNum" sz="quarter" idx="10"/>
          </p:nvPr>
        </p:nvSpPr>
        <p:spPr/>
        <p:txBody>
          <a:bodyPr/>
          <a:lstStyle/>
          <a:p>
            <a:fld id="{1E4F80EF-242E-4F2B-BB95-3613CB60877B}"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Short time left seems too general to be in here – it’s true for </a:t>
            </a:r>
            <a:r>
              <a:rPr lang="en-US" dirty="0" smtClean="0"/>
              <a:t>everyone </a:t>
            </a:r>
            <a:r>
              <a:rPr lang="en-US" dirty="0" err="1" smtClean="0">
                <a:sym typeface="Wingdings"/>
              </a:rPr>
              <a:t></a:t>
            </a:r>
            <a:r>
              <a:rPr lang="en-US" dirty="0" smtClean="0">
                <a:sym typeface="Wingdings"/>
              </a:rPr>
              <a:t> I agree, get rid of this.</a:t>
            </a:r>
            <a:endParaRPr lang="en-US" dirty="0" smtClean="0"/>
          </a:p>
          <a:p>
            <a:endParaRPr lang="en-US" dirty="0" smtClean="0"/>
          </a:p>
          <a:p>
            <a:r>
              <a:rPr lang="en-US" dirty="0" smtClean="0"/>
              <a:t>Another one might be that none</a:t>
            </a:r>
            <a:r>
              <a:rPr lang="en-US" baseline="0" dirty="0" smtClean="0"/>
              <a:t> of our systems have worked together </a:t>
            </a:r>
            <a:r>
              <a:rPr lang="en-US" baseline="0" dirty="0" smtClean="0"/>
              <a:t>yet</a:t>
            </a:r>
          </a:p>
          <a:p>
            <a:endParaRPr lang="en-US" baseline="0" dirty="0" smtClean="0"/>
          </a:p>
          <a:p>
            <a:r>
              <a:rPr lang="en-US" baseline="0" dirty="0" smtClean="0"/>
              <a:t>Kendrick: integrating surface mount components into DIP breadboards, </a:t>
            </a:r>
            <a:r>
              <a:rPr lang="en-US" baseline="0" dirty="0" err="1" smtClean="0"/>
              <a:t>toolchain</a:t>
            </a:r>
            <a:r>
              <a:rPr lang="en-US" baseline="0" dirty="0" smtClean="0"/>
              <a:t> compiles not working well due to very out dated code. Dealing with demo software (limits on compiled size).</a:t>
            </a:r>
            <a:endParaRPr lang="en-US" dirty="0"/>
          </a:p>
        </p:txBody>
      </p:sp>
      <p:sp>
        <p:nvSpPr>
          <p:cNvPr id="4" name="Slide Number Placeholder 3"/>
          <p:cNvSpPr>
            <a:spLocks noGrp="1"/>
          </p:cNvSpPr>
          <p:nvPr>
            <p:ph type="sldNum" sz="quarter" idx="10"/>
          </p:nvPr>
        </p:nvSpPr>
        <p:spPr/>
        <p:txBody>
          <a:bodyPr/>
          <a:lstStyle/>
          <a:p>
            <a:fld id="{1E4F80EF-242E-4F2B-BB95-3613CB60877B}"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lstStyle>
          <a:p>
            <a:fld id="{40659DE5-F0B0-4E47-88FE-AE13E6F38B70}" type="datetimeFigureOut">
              <a:rPr lang="en-US" smtClean="0"/>
              <a:pPr/>
              <a:t>2/27/11</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lstStyle>
          <a:p>
            <a:fld id="{17D0C34C-6227-4385-9F01-E2D9091151DD}"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0659DE5-F0B0-4E47-88FE-AE13E6F38B70}" type="datetimeFigureOut">
              <a:rPr lang="en-US" smtClean="0"/>
              <a:pPr/>
              <a:t>2/27/11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D0C34C-6227-4385-9F01-E2D9091151DD}"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0659DE5-F0B0-4E47-88FE-AE13E6F38B70}" type="datetimeFigureOut">
              <a:rPr lang="en-US" smtClean="0"/>
              <a:pPr/>
              <a:t>2/27/11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D0C34C-6227-4385-9F01-E2D9091151DD}"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0659DE5-F0B0-4E47-88FE-AE13E6F38B70}" type="datetimeFigureOut">
              <a:rPr lang="en-US" smtClean="0"/>
              <a:pPr/>
              <a:t>2/27/11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D0C34C-6227-4385-9F01-E2D9091151DD}" type="slidenum">
              <a:rPr lang="en-US" smtClean="0"/>
              <a:pPr/>
              <a:t>‹#›</a:t>
            </a:fld>
            <a:endParaRPr lang="en-US"/>
          </a:p>
        </p:txBody>
      </p:sp>
      <p:sp>
        <p:nvSpPr>
          <p:cNvPr id="7" name="Title 6"/>
          <p:cNvSpPr>
            <a:spLocks noGrp="1"/>
          </p:cNvSpPr>
          <p:nvPr>
            <p:ph type="title"/>
          </p:nvPr>
        </p:nvSpPr>
        <p:spPr/>
        <p:txBody>
          <a:bodyPr rtlCol="0"/>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40659DE5-F0B0-4E47-88FE-AE13E6F38B70}" type="datetimeFigureOut">
              <a:rPr lang="en-US" smtClean="0"/>
              <a:pPr/>
              <a:t>2/27/11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D0C34C-6227-4385-9F01-E2D9091151DD}" type="slidenum">
              <a:rPr lang="en-US" smtClean="0"/>
              <a:pPr/>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40659DE5-F0B0-4E47-88FE-AE13E6F38B70}" type="datetimeFigureOut">
              <a:rPr lang="en-US" smtClean="0"/>
              <a:pPr/>
              <a:t>2/27/11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D0C34C-6227-4385-9F01-E2D9091151DD}" type="slidenum">
              <a:rPr lang="en-US" smtClean="0"/>
              <a:pPr/>
              <a:t>‹#›</a:t>
            </a:fld>
            <a:endParaRPr lang="en-US"/>
          </a:p>
        </p:txBody>
      </p:sp>
      <p:sp>
        <p:nvSpPr>
          <p:cNvPr id="8" name="Title 7"/>
          <p:cNvSpPr>
            <a:spLocks noGrp="1"/>
          </p:cNvSpPr>
          <p:nvPr>
            <p:ph type="title"/>
          </p:nvPr>
        </p:nvSpPr>
        <p:spPr/>
        <p:txBody>
          <a:bodyPr rtlCol="0"/>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40659DE5-F0B0-4E47-88FE-AE13E6F38B70}" type="datetimeFigureOut">
              <a:rPr lang="en-US" smtClean="0"/>
              <a:pPr/>
              <a:t>2/27/11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D0C34C-6227-4385-9F01-E2D9091151DD}"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40659DE5-F0B0-4E47-88FE-AE13E6F38B70}" type="datetimeFigureOut">
              <a:rPr lang="en-US" smtClean="0"/>
              <a:pPr/>
              <a:t>2/27/11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D0C34C-6227-4385-9F01-E2D9091151DD}" type="slidenum">
              <a:rPr lang="en-US" smtClean="0"/>
              <a:pPr/>
              <a:t>‹#›</a:t>
            </a:fld>
            <a:endParaRPr lang="en-US"/>
          </a:p>
        </p:txBody>
      </p:sp>
      <p:sp>
        <p:nvSpPr>
          <p:cNvPr id="6" name="Title 5"/>
          <p:cNvSpPr>
            <a:spLocks noGrp="1"/>
          </p:cNvSpPr>
          <p:nvPr>
            <p:ph type="title"/>
          </p:nvPr>
        </p:nvSpPr>
        <p:spPr/>
        <p:txBody>
          <a:bodyPr rtlCol="0"/>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659DE5-F0B0-4E47-88FE-AE13E6F38B70}" type="datetimeFigureOut">
              <a:rPr lang="en-US" smtClean="0"/>
              <a:pPr/>
              <a:t>2/27/11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7D0C34C-6227-4385-9F01-E2D9091151DD}"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40659DE5-F0B0-4E47-88FE-AE13E6F38B70}" type="datetimeFigureOut">
              <a:rPr lang="en-US" smtClean="0"/>
              <a:pPr/>
              <a:t>2/27/11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7D0C34C-6227-4385-9F01-E2D9091151DD}"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lstStyle>
          <a:p>
            <a:r>
              <a:rPr kumimoji="0" lang="en-US"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lstStyle>
          <a:p>
            <a:fld id="{40659DE5-F0B0-4E47-88FE-AE13E6F38B70}" type="datetimeFigureOut">
              <a:rPr lang="en-US" smtClean="0"/>
              <a:pPr/>
              <a:t>2/27/11</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17D0C34C-6227-4385-9F01-E2D9091151DD}" type="slidenum">
              <a:rPr lang="en-US" smtClean="0"/>
              <a:pPr/>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lstStyle>
          <a:p>
            <a:r>
              <a:rPr kumimoji="0" lang="en-US" smtClean="0"/>
              <a:t>Click to edit Master title style</a:t>
            </a:r>
            <a:endParaRPr kumimoji="0" lang="en-US"/>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lstStyle>
          <a:p>
            <a:fld id="{40659DE5-F0B0-4E47-88FE-AE13E6F38B70}" type="datetimeFigureOut">
              <a:rPr lang="en-US" smtClean="0"/>
              <a:pPr/>
              <a:t>2/27/11</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lstStyle>
          <a:p>
            <a:fld id="{17D0C34C-6227-4385-9F01-E2D9091151DD}"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algn="ctr"/>
            <a:r>
              <a:rPr lang="en-US" dirty="0" smtClean="0"/>
              <a:t>Team #1 PICA: Design Decisions and Current Status Report</a:t>
            </a:r>
            <a:endParaRPr lang="en-US" dirty="0"/>
          </a:p>
        </p:txBody>
      </p:sp>
      <p:sp>
        <p:nvSpPr>
          <p:cNvPr id="3" name="Subtitle 2"/>
          <p:cNvSpPr>
            <a:spLocks noGrp="1"/>
          </p:cNvSpPr>
          <p:nvPr>
            <p:ph type="subTitle" idx="1"/>
          </p:nvPr>
        </p:nvSpPr>
        <p:spPr/>
        <p:txBody>
          <a:bodyPr/>
          <a:lstStyle/>
          <a:p>
            <a:pPr algn="ctr"/>
            <a:r>
              <a:rPr lang="en-US" dirty="0" smtClean="0"/>
              <a:t>A. Ball, N. Jen, A. </a:t>
            </a:r>
            <a:r>
              <a:rPr lang="en-US" dirty="0" err="1" smtClean="0"/>
              <a:t>Sterk</a:t>
            </a:r>
            <a:r>
              <a:rPr lang="en-US" dirty="0" smtClean="0"/>
              <a:t>, K. </a:t>
            </a:r>
            <a:r>
              <a:rPr lang="en-US" dirty="0" err="1" smtClean="0"/>
              <a:t>Wiersma</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Short schedule to complete project</a:t>
            </a:r>
          </a:p>
          <a:p>
            <a:r>
              <a:rPr lang="en-US" dirty="0" smtClean="0"/>
              <a:t>Goal of having a clear deliverable per week.</a:t>
            </a:r>
          </a:p>
          <a:p>
            <a:r>
              <a:rPr lang="en-US" dirty="0" smtClean="0"/>
              <a:t>Design Decisions have been made</a:t>
            </a:r>
          </a:p>
          <a:p>
            <a:r>
              <a:rPr lang="en-US" dirty="0" smtClean="0"/>
              <a:t>Many accomplishments as well as obstacles</a:t>
            </a:r>
          </a:p>
          <a:p>
            <a:r>
              <a:rPr lang="en-US" dirty="0" smtClean="0"/>
              <a:t>Confident that the prototype will be ready by May 7.</a:t>
            </a:r>
          </a:p>
          <a:p>
            <a:endParaRPr lang="en-US" dirty="0"/>
          </a:p>
        </p:txBody>
      </p:sp>
      <p:sp>
        <p:nvSpPr>
          <p:cNvPr id="3" name="Title 2"/>
          <p:cNvSpPr>
            <a:spLocks noGrp="1"/>
          </p:cNvSpPr>
          <p:nvPr>
            <p:ph type="title"/>
          </p:nvPr>
        </p:nvSpPr>
        <p:spPr/>
        <p:txBody>
          <a:bodyPr/>
          <a:lstStyle/>
          <a:p>
            <a:r>
              <a:rPr lang="en-US" dirty="0" smtClean="0"/>
              <a:t>Summary</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3" cstate="print"/>
          <a:srcRect/>
          <a:stretch>
            <a:fillRect/>
          </a:stretch>
        </p:blipFill>
        <p:spPr bwMode="auto">
          <a:xfrm>
            <a:off x="762000" y="381000"/>
            <a:ext cx="7620000" cy="5080827"/>
          </a:xfrm>
          <a:prstGeom prst="rect">
            <a:avLst/>
          </a:prstGeom>
          <a:noFill/>
          <a:ln w="9525">
            <a:noFill/>
            <a:miter lim="800000"/>
            <a:headEnd/>
            <a:tailEnd/>
          </a:ln>
        </p:spPr>
      </p:pic>
      <p:sp>
        <p:nvSpPr>
          <p:cNvPr id="5" name="TextBox 4"/>
          <p:cNvSpPr txBox="1"/>
          <p:nvPr/>
        </p:nvSpPr>
        <p:spPr>
          <a:xfrm>
            <a:off x="1066800" y="5562600"/>
            <a:ext cx="7162800" cy="369332"/>
          </a:xfrm>
          <a:prstGeom prst="rect">
            <a:avLst/>
          </a:prstGeom>
          <a:noFill/>
        </p:spPr>
        <p:txBody>
          <a:bodyPr wrap="square" rtlCol="0">
            <a:spAutoFit/>
          </a:bodyPr>
          <a:lstStyle/>
          <a:p>
            <a:r>
              <a:rPr lang="en-US" dirty="0" smtClean="0"/>
              <a:t>Amy 		Kendrick            Nate		     Avery</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Reintroduction of project and problem</a:t>
            </a:r>
          </a:p>
          <a:p>
            <a:r>
              <a:rPr lang="en-US" dirty="0" smtClean="0"/>
              <a:t>Overview of Schedule</a:t>
            </a:r>
          </a:p>
          <a:p>
            <a:r>
              <a:rPr lang="en-US" dirty="0" smtClean="0"/>
              <a:t>Major Design Decisions</a:t>
            </a:r>
          </a:p>
          <a:p>
            <a:r>
              <a:rPr lang="en-US" dirty="0" smtClean="0"/>
              <a:t>Accomplishments</a:t>
            </a:r>
          </a:p>
          <a:p>
            <a:r>
              <a:rPr lang="en-US" dirty="0" smtClean="0"/>
              <a:t>In Progress Tasks</a:t>
            </a:r>
          </a:p>
          <a:p>
            <a:r>
              <a:rPr lang="en-US" dirty="0" smtClean="0"/>
              <a:t>Obstacles</a:t>
            </a:r>
          </a:p>
          <a:p>
            <a:r>
              <a:rPr lang="en-US" dirty="0" smtClean="0"/>
              <a:t>Summary</a:t>
            </a:r>
          </a:p>
          <a:p>
            <a:endParaRPr lang="en-US" dirty="0"/>
          </a:p>
        </p:txBody>
      </p:sp>
      <p:sp>
        <p:nvSpPr>
          <p:cNvPr id="3" name="Title 2"/>
          <p:cNvSpPr>
            <a:spLocks noGrp="1"/>
          </p:cNvSpPr>
          <p:nvPr>
            <p:ph type="title"/>
          </p:nvPr>
        </p:nvSpPr>
        <p:spPr/>
        <p:txBody>
          <a:bodyPr/>
          <a:lstStyle/>
          <a:p>
            <a:r>
              <a:rPr lang="en-US" dirty="0" smtClean="0"/>
              <a:t>Outline</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Consumers do not know enough about how, or where the electricity they purchase is being used.</a:t>
            </a:r>
          </a:p>
          <a:p>
            <a:r>
              <a:rPr lang="en-US" dirty="0" smtClean="0"/>
              <a:t>Goal is to track how power is used on a circuit-by-circuit basis and easily display that information to the customer.</a:t>
            </a:r>
          </a:p>
          <a:p>
            <a:r>
              <a:rPr lang="en-US" dirty="0" smtClean="0"/>
              <a:t>Market to both power companies and home/business owners.</a:t>
            </a:r>
            <a:endParaRPr lang="en-US" dirty="0"/>
          </a:p>
        </p:txBody>
      </p:sp>
      <p:sp>
        <p:nvSpPr>
          <p:cNvPr id="3" name="Title 2"/>
          <p:cNvSpPr>
            <a:spLocks noGrp="1"/>
          </p:cNvSpPr>
          <p:nvPr>
            <p:ph type="title"/>
          </p:nvPr>
        </p:nvSpPr>
        <p:spPr/>
        <p:txBody>
          <a:bodyPr/>
          <a:lstStyle/>
          <a:p>
            <a:r>
              <a:rPr lang="en-US" dirty="0" smtClean="0"/>
              <a:t>Our Project</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Each team member is working on smaller subsections of the project with the big picture design in mind</a:t>
            </a:r>
          </a:p>
          <a:p>
            <a:pPr lvl="1"/>
            <a:r>
              <a:rPr lang="en-US" dirty="0" smtClean="0"/>
              <a:t>Power Supply</a:t>
            </a:r>
          </a:p>
          <a:p>
            <a:pPr lvl="1"/>
            <a:r>
              <a:rPr lang="en-US" dirty="0" smtClean="0"/>
              <a:t>MSP430</a:t>
            </a:r>
          </a:p>
          <a:p>
            <a:pPr lvl="1"/>
            <a:r>
              <a:rPr lang="en-US" dirty="0" smtClean="0"/>
              <a:t>Solid State Relays and ADE7763 chips</a:t>
            </a:r>
          </a:p>
          <a:p>
            <a:pPr lvl="1"/>
            <a:r>
              <a:rPr lang="en-US" dirty="0" smtClean="0"/>
              <a:t>LEON3</a:t>
            </a:r>
          </a:p>
          <a:p>
            <a:r>
              <a:rPr lang="en-US" dirty="0" smtClean="0"/>
              <a:t>External Deadlines</a:t>
            </a:r>
          </a:p>
        </p:txBody>
      </p:sp>
      <p:sp>
        <p:nvSpPr>
          <p:cNvPr id="3" name="Title 2"/>
          <p:cNvSpPr>
            <a:spLocks noGrp="1"/>
          </p:cNvSpPr>
          <p:nvPr>
            <p:ph type="title"/>
          </p:nvPr>
        </p:nvSpPr>
        <p:spPr/>
        <p:txBody>
          <a:bodyPr/>
          <a:lstStyle/>
          <a:p>
            <a:r>
              <a:rPr lang="en-US" dirty="0" smtClean="0"/>
              <a:t>Overview of Schedule</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Power Supply</a:t>
            </a:r>
          </a:p>
          <a:p>
            <a:r>
              <a:rPr lang="en-US" dirty="0" smtClean="0"/>
              <a:t>Solid State Relays</a:t>
            </a:r>
          </a:p>
          <a:p>
            <a:r>
              <a:rPr lang="en-US" dirty="0" smtClean="0"/>
              <a:t>Microprocessor Selection</a:t>
            </a:r>
          </a:p>
          <a:p>
            <a:endParaRPr lang="en-US" dirty="0" smtClean="0"/>
          </a:p>
          <a:p>
            <a:endParaRPr lang="en-US" dirty="0" smtClean="0"/>
          </a:p>
          <a:p>
            <a:endParaRPr lang="en-US" dirty="0" smtClean="0"/>
          </a:p>
          <a:p>
            <a:endParaRPr lang="en-US" dirty="0"/>
          </a:p>
        </p:txBody>
      </p:sp>
      <p:sp>
        <p:nvSpPr>
          <p:cNvPr id="3" name="Title 2"/>
          <p:cNvSpPr>
            <a:spLocks noGrp="1"/>
          </p:cNvSpPr>
          <p:nvPr>
            <p:ph type="title"/>
          </p:nvPr>
        </p:nvSpPr>
        <p:spPr/>
        <p:txBody>
          <a:bodyPr/>
          <a:lstStyle/>
          <a:p>
            <a:r>
              <a:rPr lang="en-US" dirty="0" smtClean="0"/>
              <a:t>Major Design Decisions</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PPFS Completion</a:t>
            </a:r>
          </a:p>
          <a:p>
            <a:r>
              <a:rPr lang="en-US" dirty="0" smtClean="0"/>
              <a:t>Successful testing of the Solid State Relays</a:t>
            </a:r>
          </a:p>
          <a:p>
            <a:r>
              <a:rPr lang="en-US" dirty="0" smtClean="0"/>
              <a:t>Successful testing of the analog inputs to the ADE7763 chips.</a:t>
            </a:r>
          </a:p>
          <a:p>
            <a:r>
              <a:rPr lang="en-US" dirty="0" smtClean="0"/>
              <a:t>Run code on LEON3 processor</a:t>
            </a:r>
          </a:p>
          <a:p>
            <a:endParaRPr lang="en-US" dirty="0" smtClean="0"/>
          </a:p>
          <a:p>
            <a:endParaRPr lang="en-US" dirty="0" smtClean="0"/>
          </a:p>
          <a:p>
            <a:endParaRPr lang="en-US" dirty="0" smtClean="0"/>
          </a:p>
          <a:p>
            <a:endParaRPr lang="en-US" dirty="0"/>
          </a:p>
        </p:txBody>
      </p:sp>
      <p:sp>
        <p:nvSpPr>
          <p:cNvPr id="3" name="Title 2"/>
          <p:cNvSpPr>
            <a:spLocks noGrp="1"/>
          </p:cNvSpPr>
          <p:nvPr>
            <p:ph type="title"/>
          </p:nvPr>
        </p:nvSpPr>
        <p:spPr/>
        <p:txBody>
          <a:bodyPr/>
          <a:lstStyle/>
          <a:p>
            <a:r>
              <a:rPr lang="en-US" dirty="0" smtClean="0"/>
              <a:t>Accomplishments</a:t>
            </a: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LEON3- Base Station</a:t>
            </a:r>
          </a:p>
          <a:p>
            <a:r>
              <a:rPr lang="en-US" dirty="0" smtClean="0"/>
              <a:t>MSP430- LCD Display</a:t>
            </a:r>
          </a:p>
          <a:p>
            <a:r>
              <a:rPr lang="en-US" dirty="0" smtClean="0"/>
              <a:t>Solid State Relays- Breakers</a:t>
            </a:r>
          </a:p>
          <a:p>
            <a:r>
              <a:rPr lang="en-US" dirty="0" smtClean="0"/>
              <a:t>Power Supply PCB: ADE7763 Chips</a:t>
            </a:r>
            <a:br>
              <a:rPr lang="en-US" dirty="0" smtClean="0"/>
            </a:br>
            <a:endParaRPr lang="en-US" dirty="0" smtClean="0"/>
          </a:p>
          <a:p>
            <a:endParaRPr lang="en-US" dirty="0"/>
          </a:p>
        </p:txBody>
      </p:sp>
      <p:sp>
        <p:nvSpPr>
          <p:cNvPr id="3" name="Title 2"/>
          <p:cNvSpPr>
            <a:spLocks noGrp="1"/>
          </p:cNvSpPr>
          <p:nvPr>
            <p:ph type="title"/>
          </p:nvPr>
        </p:nvSpPr>
        <p:spPr/>
        <p:txBody>
          <a:bodyPr>
            <a:normAutofit/>
          </a:bodyPr>
          <a:lstStyle/>
          <a:p>
            <a:r>
              <a:rPr lang="en-US" dirty="0" smtClean="0"/>
              <a:t>In Progress Tasks</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Short time left to complete project</a:t>
            </a:r>
          </a:p>
          <a:p>
            <a:r>
              <a:rPr lang="en-US" dirty="0" smtClean="0"/>
              <a:t>Leon 3: Linux will not correctly identify all the parts on the board, which causes the boot process to fail.</a:t>
            </a:r>
          </a:p>
          <a:p>
            <a:endParaRPr lang="en-US" dirty="0" smtClean="0"/>
          </a:p>
          <a:p>
            <a:endParaRPr lang="en-US" dirty="0"/>
          </a:p>
        </p:txBody>
      </p:sp>
      <p:sp>
        <p:nvSpPr>
          <p:cNvPr id="3" name="Title 2"/>
          <p:cNvSpPr>
            <a:spLocks noGrp="1"/>
          </p:cNvSpPr>
          <p:nvPr>
            <p:ph type="title"/>
          </p:nvPr>
        </p:nvSpPr>
        <p:spPr/>
        <p:txBody>
          <a:bodyPr/>
          <a:lstStyle/>
          <a:p>
            <a:r>
              <a:rPr lang="en-US" dirty="0" smtClean="0"/>
              <a:t>Obstacles</a:t>
            </a:r>
            <a:endParaRPr lang="en-US" dirty="0"/>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1902</TotalTime>
  <Words>1045</Words>
  <Application>Microsoft Macintosh PowerPoint</Application>
  <PresentationFormat>On-screen Show (4:3)</PresentationFormat>
  <Paragraphs>85</Paragraphs>
  <Slides>10</Slides>
  <Notes>10</Notes>
  <HiddenSlides>0</HiddenSlides>
  <MMClips>0</MMClips>
  <ScaleCrop>false</ScaleCrop>
  <HeadingPairs>
    <vt:vector size="4" baseType="variant">
      <vt:variant>
        <vt:lpstr>Design Template</vt:lpstr>
      </vt:variant>
      <vt:variant>
        <vt:i4>1</vt:i4>
      </vt:variant>
      <vt:variant>
        <vt:lpstr>Slide Titles</vt:lpstr>
      </vt:variant>
      <vt:variant>
        <vt:i4>10</vt:i4>
      </vt:variant>
    </vt:vector>
  </HeadingPairs>
  <TitlesOfParts>
    <vt:vector size="11" baseType="lpstr">
      <vt:lpstr>Concourse</vt:lpstr>
      <vt:lpstr>Team #1 PICA: Design Decisions and Current Status Report</vt:lpstr>
      <vt:lpstr>Slide 2</vt:lpstr>
      <vt:lpstr>Outline</vt:lpstr>
      <vt:lpstr>Our Project</vt:lpstr>
      <vt:lpstr>Overview of Schedule</vt:lpstr>
      <vt:lpstr>Major Design Decisions</vt:lpstr>
      <vt:lpstr>Accomplishments</vt:lpstr>
      <vt:lpstr>In Progress Tasks</vt:lpstr>
      <vt:lpstr>Obstacles</vt:lpstr>
      <vt:lpstr>Summary</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#1 PICA: Design Decisions and Current Status Report</dc:title>
  <dc:creator>Amy</dc:creator>
  <cp:lastModifiedBy>Kendrick Wiersma</cp:lastModifiedBy>
  <cp:revision>30</cp:revision>
  <dcterms:created xsi:type="dcterms:W3CDTF">2011-02-27T16:53:14Z</dcterms:created>
  <dcterms:modified xsi:type="dcterms:W3CDTF">2011-02-27T17:16:39Z</dcterms:modified>
</cp:coreProperties>
</file>

<file path=docProps/thumbnail.jpeg>
</file>